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7960"/>
    <a:srgbClr val="6D6E70"/>
    <a:srgbClr val="A71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05"/>
    <p:restoredTop sz="90909" autoAdjust="0"/>
  </p:normalViewPr>
  <p:slideViewPr>
    <p:cSldViewPr>
      <p:cViewPr varScale="1">
        <p:scale>
          <a:sx n="128" d="100"/>
          <a:sy n="128" d="100"/>
        </p:scale>
        <p:origin x="1024" y="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CBFF2-9E62-564B-8EE3-2266027301BA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28C3F-2E22-FD4E-B0AD-E99981FBA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0E6D-F079-47F5-B896-3762EB7406F4}" type="datetimeFigureOut">
              <a:rPr lang="en-US" smtClean="0"/>
              <a:t>4/9/24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E8A99-7988-495A-B9E7-16169CB933D3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24371" y="1844213"/>
            <a:ext cx="5253165" cy="493211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Comedy is her flagship - but there is a fleet of expertise behind the pint-sized Nina Hastie.  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She’s an accomplished writer, voice artist, actor, and director.  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 most recent achievements include: 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DStv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 Creator Awards 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Nominee for </a:t>
            </a:r>
            <a:r>
              <a:rPr lang="en-GB" sz="8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GB" sz="85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 Content Creator”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(2022) 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DStv Viewers Choice Awards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Nominee for </a:t>
            </a:r>
            <a:r>
              <a:rPr lang="en-GB" sz="8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GB" sz="85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Favourite Comedian”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(2022) 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Netflix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Original Stand-Up Comedy show </a:t>
            </a:r>
            <a:r>
              <a:rPr lang="en-GB" sz="85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“Only Jokes Allowed” 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(2021) 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in the </a:t>
            </a:r>
            <a:r>
              <a:rPr lang="en-GB" sz="85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MNet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Original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Drama Series “</a:t>
            </a:r>
            <a:r>
              <a:rPr lang="en-GB" sz="85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Inconceivable”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(2020)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Hastie presented on the 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SAFTA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nominated 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SABC3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talk show “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Trending SA” 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(2016-2019)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also has a 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SAFTA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nomination for </a:t>
            </a:r>
            <a:r>
              <a:rPr lang="en-GB" sz="85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“Writing in TV Comedy”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(2016)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Comic’s Choice Award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nomination for </a:t>
            </a:r>
            <a:r>
              <a:rPr lang="en-GB" sz="85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“Comic’s Pen”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(2015)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 comedy writer for 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NBC Universal’s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85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“Celebrity Game Night”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(2019 - 2022)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Nina has hosted a variety of award shows over the years: 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Assegai Awards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(2019, 2020 &amp; 2022)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SATMA Awards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(2019 &amp; 2020)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JSE Awards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(2019)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 Hip Hop Awards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(2016, 2017)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Hastie is currently 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 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directing</a:t>
            </a:r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en-GB" sz="8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DStv Content Creator Awards.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 curiosity with the social anthropology of South Africa, coupled with her empathetic nature makes for a unique personality both on and off stage. 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She’s a powerful individual with the courage of intentional public vulnerability - and is about as authentic as they come. What you see is what you get. 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what you get is a class act, with 20 years of experience under her belt. 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is comfortable in any room and on any stage. She’s performed for Presidents and CEO’s, in boardrooms and bars. If she had a dime for every person who told her that their granny loves her - she’d have lots of dimes. 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39 year old Nina Hastie is a beloved and trusted public personality.</a:t>
            </a:r>
            <a:endParaRPr lang="en-ZA" sz="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4371" y="1560099"/>
            <a:ext cx="4357718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1100" dirty="0">
                <a:solidFill>
                  <a:srgbClr val="847960"/>
                </a:solidFill>
                <a:latin typeface="Tahoma" charset="0"/>
                <a:ea typeface="Tahoma" charset="0"/>
                <a:cs typeface="Tahoma" charset="0"/>
              </a:rPr>
              <a:t>Actress | TV Personality | Voice Over Artist | Comedian | Emcee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24371" y="1252534"/>
            <a:ext cx="4357718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1600" dirty="0">
                <a:latin typeface="Tahoma" charset="0"/>
                <a:ea typeface="Tahoma" charset="0"/>
                <a:cs typeface="Tahoma" charset="0"/>
              </a:rPr>
              <a:t>Nina Hastie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382278" y="-286558"/>
            <a:ext cx="2857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266" t="40676" r="31901" b="41040"/>
          <a:stretch/>
        </p:blipFill>
        <p:spPr>
          <a:xfrm>
            <a:off x="7312188" y="462010"/>
            <a:ext cx="2304256" cy="786940"/>
          </a:xfrm>
          <a:prstGeom prst="rect">
            <a:avLst/>
          </a:prstGeom>
        </p:spPr>
      </p:pic>
      <p:pic>
        <p:nvPicPr>
          <p:cNvPr id="3" name="Picture 2" descr="A person in a black jacket&#10;&#10;Description automatically generated">
            <a:extLst>
              <a:ext uri="{FF2B5EF4-FFF2-40B4-BE49-F238E27FC236}">
                <a16:creationId xmlns:a16="http://schemas.microsoft.com/office/drawing/2014/main" id="{259F2B1C-FFDC-49E6-7966-5800159825F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464" y="373985"/>
            <a:ext cx="4267325" cy="63909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4637</TotalTime>
  <Words>364</Words>
  <Application>Microsoft Macintosh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</dc:creator>
  <cp:lastModifiedBy>Owen S. Management CC</cp:lastModifiedBy>
  <cp:revision>71</cp:revision>
  <cp:lastPrinted>2019-05-15T11:46:48Z</cp:lastPrinted>
  <dcterms:created xsi:type="dcterms:W3CDTF">2014-09-17T19:54:18Z</dcterms:created>
  <dcterms:modified xsi:type="dcterms:W3CDTF">2024-04-09T13:28:23Z</dcterms:modified>
</cp:coreProperties>
</file>